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Outfit"/>
      <p:regular r:id="rId15"/>
    </p:embeddedFont>
    <p:embeddedFont>
      <p:font typeface="Outfit"/>
      <p:regular r:id="rId16"/>
    </p:embeddedFont>
    <p:embeddedFont>
      <p:font typeface="Bitter"/>
      <p:regular r:id="rId17"/>
    </p:embeddedFont>
    <p:embeddedFont>
      <p:font typeface="Bitter"/>
      <p:regular r:id="rId18"/>
    </p:embeddedFont>
    <p:embeddedFont>
      <p:font typeface="Bitter"/>
      <p:regular r:id="rId19"/>
    </p:embeddedFont>
    <p:embeddedFont>
      <p:font typeface="Bitter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99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What is an API?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89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API means Application Programming Interface. It connects software systems to communicate. APIs are the foundation for modern apps and services.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9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13730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112782"/>
            <a:ext cx="196893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Bitter Bold" pitchFamily="34" charset="0"/>
                <a:ea typeface="Bitter Bold" pitchFamily="34" charset="-122"/>
                <a:cs typeface="Bitter Bold" pitchFamily="34" charset="-120"/>
              </a:rPr>
              <a:t>by Nitish Galat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7512"/>
            <a:ext cx="56982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"Waiter" Analogy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User Orders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You order from a menu, like using an app interface.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Waiter Acts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API takes your order to the kitchen (server).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Kitchen Prepares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Kitchen prepares the food (data/service) and gives it to the waiter.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B3C3E"/>
          </a:solidFill>
          <a:ln/>
        </p:spPr>
      </p:sp>
      <p:sp>
        <p:nvSpPr>
          <p:cNvPr id="14" name="Text 11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Waiter Returns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 waiter brings your meal, just like API returns data.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How Do APIs Work?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Request &amp; Response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Apps send requests to servers and get responses via APIs.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Defined Interface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APIs specify rules for what data can be sent and received.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Example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Weather apps request data from server APIs to show forecasts.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Abstraction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APIs hide complex details, showing only necessary info.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012"/>
            <a:ext cx="66302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Real-World API Examples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Google Maps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Mobile apps use it to display dynamic locations and directions.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B3C3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PayPal API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Online stores fetch payment info for secure transactions.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Twitter API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Social apps post updates and retrieve user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520" y="1235869"/>
            <a:ext cx="5225534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Types of APIs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2239089"/>
            <a:ext cx="522446" cy="5224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62921" y="2326600"/>
            <a:ext cx="165473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Web APIs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462921" y="2778443"/>
            <a:ext cx="1654731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Used over the internet; widely common and accessible.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875" y="2239089"/>
            <a:ext cx="522446" cy="5224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10276" y="2326600"/>
            <a:ext cx="165473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Library APIs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110276" y="2778443"/>
            <a:ext cx="1654731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Code from shared libraries developers use in programs.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229" y="2239089"/>
            <a:ext cx="522446" cy="5224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57630" y="2326600"/>
            <a:ext cx="1654850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OS APIs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757630" y="2778443"/>
            <a:ext cx="1654850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Enable apps to access hardware and OS features.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" y="4570809"/>
            <a:ext cx="522446" cy="52244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62921" y="4658320"/>
            <a:ext cx="1654731" cy="652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Web Service Types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462921" y="5436632"/>
            <a:ext cx="165473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REST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1462921" y="5844183"/>
            <a:ext cx="165473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SOAP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1462921" y="6251734"/>
            <a:ext cx="165473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GraphQL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1462921" y="6659285"/>
            <a:ext cx="1654731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WebSocket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00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REST, SOAP &amp; Others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88977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515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REST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00620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Most popular; uses HTTP for simple requests and responses.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SOAP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Uses XML; older, more strict, and heavier protocol.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19713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WebSocket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Enables two-way, real-time communication like chat apps.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65893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Why Are APIs Important?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05450"/>
            <a:ext cx="4120753" cy="226814"/>
          </a:xfrm>
          <a:prstGeom prst="roundRect">
            <a:avLst>
              <a:gd name="adj" fmla="val 15001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6072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Enable Ecosystems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6284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APIs help diverse services work together seamlessly.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165169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3B3C3E"/>
          </a:solidFill>
          <a:ln/>
        </p:spPr>
      </p:sp>
      <p:sp>
        <p:nvSpPr>
          <p:cNvPr id="8" name="Text 5"/>
          <p:cNvSpPr/>
          <p:nvPr/>
        </p:nvSpPr>
        <p:spPr>
          <a:xfrm>
            <a:off x="5254704" y="5732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Save Time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22256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Reuse existing code and functions instead of building from scratch.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825008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9715738" y="5391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Protect Logic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882402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Share data safely without exposing internal workings.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15295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Summary: APIs Make the Digital World Work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APIs as Waiters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They pass orders between programs efficiently.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80033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9597628" y="2861548"/>
            <a:ext cx="30137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Enable Communication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97628" y="3351967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Apps share data and grow rapidly in capabilities.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43230" y="34786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9597628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Everyday Use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97628" y="5804535"/>
            <a:ext cx="42389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Using a weather app or paying online means using APIs.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43230" y="551461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2025-05-22T16:08:50Z</dcterms:created>
  <dcterms:modified xsi:type="dcterms:W3CDTF">2025-05-22T16:08:50Z</dcterms:modified>
</cp:coreProperties>
</file>